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439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2FC55-3754-49F2-8621-85AFB8198647}" v="1" dt="2025-03-04T11:10:44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06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1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79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56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92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9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3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3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0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37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395495-A070-8CE3-BE88-9ACBEFA35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71" y="1"/>
            <a:ext cx="10688970" cy="7559674"/>
          </a:xfrm>
          <a:prstGeom prst="rect">
            <a:avLst/>
          </a:prstGeom>
        </p:spPr>
      </p:pic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6DAE3EC1-0821-B229-1D74-3EEB2602ACB2}"/>
              </a:ext>
            </a:extLst>
          </p:cNvPr>
          <p:cNvSpPr/>
          <p:nvPr/>
        </p:nvSpPr>
        <p:spPr>
          <a:xfrm>
            <a:off x="9332843" y="3074159"/>
            <a:ext cx="3260035" cy="11628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8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44D04C2E-49B9-0DAD-CC7B-133AE08541E4}"/>
              </a:ext>
            </a:extLst>
          </p:cNvPr>
          <p:cNvSpPr/>
          <p:nvPr/>
        </p:nvSpPr>
        <p:spPr>
          <a:xfrm>
            <a:off x="-2516255" y="4066760"/>
            <a:ext cx="3260034" cy="12291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236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F5539-2623-E3B8-0767-FA9447D1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72" y="2414"/>
            <a:ext cx="10685143" cy="7556967"/>
          </a:xfrm>
          <a:prstGeom prst="rect">
            <a:avLst/>
          </a:prstGeom>
        </p:spPr>
      </p:pic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17861E11-33DA-8573-F6A3-E9D0932AF816}"/>
              </a:ext>
            </a:extLst>
          </p:cNvPr>
          <p:cNvSpPr/>
          <p:nvPr/>
        </p:nvSpPr>
        <p:spPr>
          <a:xfrm>
            <a:off x="-2719455" y="5280877"/>
            <a:ext cx="3260034" cy="12291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3DE8005B-ADA2-65B7-0392-27058EEACA51}"/>
              </a:ext>
            </a:extLst>
          </p:cNvPr>
          <p:cNvSpPr/>
          <p:nvPr/>
        </p:nvSpPr>
        <p:spPr>
          <a:xfrm>
            <a:off x="-2531495" y="377983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B14C2A69-EF1A-EFEF-B15D-FFE8A5A463AE}"/>
              </a:ext>
            </a:extLst>
          </p:cNvPr>
          <p:cNvSpPr/>
          <p:nvPr/>
        </p:nvSpPr>
        <p:spPr>
          <a:xfrm>
            <a:off x="9118600" y="3213100"/>
            <a:ext cx="4043255" cy="122913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1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team pictures along with their name and designation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0126248B-D6DC-CCD0-2CA6-C615F81433A1}"/>
              </a:ext>
            </a:extLst>
          </p:cNvPr>
          <p:cNvSpPr/>
          <p:nvPr/>
        </p:nvSpPr>
        <p:spPr>
          <a:xfrm>
            <a:off x="-2531495" y="242855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3C6EF-D0CF-C08F-A4BC-313BB10E8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74" y="2413"/>
            <a:ext cx="10682145" cy="7554847"/>
          </a:xfrm>
          <a:prstGeom prst="rect">
            <a:avLst/>
          </a:prstGeom>
        </p:spPr>
      </p:pic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C4D3F48E-2D4C-9BE3-BA24-EF455A37C1A0}"/>
              </a:ext>
            </a:extLst>
          </p:cNvPr>
          <p:cNvSpPr/>
          <p:nvPr/>
        </p:nvSpPr>
        <p:spPr>
          <a:xfrm>
            <a:off x="-2719455" y="5280877"/>
            <a:ext cx="3260034" cy="12291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995B5271-ED58-6F97-3468-4E6E671860A2}"/>
              </a:ext>
            </a:extLst>
          </p:cNvPr>
          <p:cNvSpPr/>
          <p:nvPr/>
        </p:nvSpPr>
        <p:spPr>
          <a:xfrm>
            <a:off x="9118600" y="3213100"/>
            <a:ext cx="4043255" cy="122913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1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the product images that you would be exhibiting at IFAT India 2024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9CDA2B6B-1C2D-DF72-35C0-BC860CF7A201}"/>
              </a:ext>
            </a:extLst>
          </p:cNvPr>
          <p:cNvSpPr/>
          <p:nvPr/>
        </p:nvSpPr>
        <p:spPr>
          <a:xfrm>
            <a:off x="-2531495" y="242855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BDB9DE8D-9B9C-4F51-32D3-33B0483A5719}"/>
              </a:ext>
            </a:extLst>
          </p:cNvPr>
          <p:cNvSpPr/>
          <p:nvPr/>
        </p:nvSpPr>
        <p:spPr>
          <a:xfrm>
            <a:off x="-2531495" y="377983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1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4CAF2-5CF2-94BB-3974-C5B7E73E2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58173"/>
            <a:ext cx="10439400" cy="1670304"/>
          </a:xfrm>
          <a:prstGeom prst="rect">
            <a:avLst/>
          </a:prstGeom>
        </p:spPr>
      </p:pic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E46FAC56-B0B7-C6AF-B306-0FEB75B1577F}"/>
              </a:ext>
            </a:extLst>
          </p:cNvPr>
          <p:cNvSpPr/>
          <p:nvPr/>
        </p:nvSpPr>
        <p:spPr>
          <a:xfrm>
            <a:off x="7476618" y="2890589"/>
            <a:ext cx="1041217" cy="5496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8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Company Logo Here </a:t>
            </a:r>
            <a:endParaRPr lang="en-IN" sz="77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sz="770" dirty="0"/>
          </a:p>
        </p:txBody>
      </p:sp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E2D0AAC3-5845-F694-86C3-1C4A2483174F}"/>
              </a:ext>
            </a:extLst>
          </p:cNvPr>
          <p:cNvSpPr/>
          <p:nvPr/>
        </p:nvSpPr>
        <p:spPr>
          <a:xfrm>
            <a:off x="7689841" y="3672624"/>
            <a:ext cx="827994" cy="5496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8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77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en-IN" sz="154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56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98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Rushabh Jadhav</dc:creator>
  <cp:lastModifiedBy>Rushabh Jadhav</cp:lastModifiedBy>
  <cp:revision>10</cp:revision>
  <dcterms:created xsi:type="dcterms:W3CDTF">2024-06-10T05:43:59Z</dcterms:created>
  <dcterms:modified xsi:type="dcterms:W3CDTF">2025-03-24T09:47:47Z</dcterms:modified>
</cp:coreProperties>
</file>